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3" r:id="rId2"/>
    <p:sldId id="280" r:id="rId3"/>
    <p:sldId id="277" r:id="rId4"/>
    <p:sldId id="275" r:id="rId5"/>
    <p:sldId id="257" r:id="rId6"/>
    <p:sldId id="258" r:id="rId7"/>
    <p:sldId id="259" r:id="rId8"/>
    <p:sldId id="260" r:id="rId9"/>
    <p:sldId id="269" r:id="rId10"/>
    <p:sldId id="278" r:id="rId11"/>
    <p:sldId id="261" r:id="rId12"/>
    <p:sldId id="263" r:id="rId13"/>
    <p:sldId id="262" r:id="rId14"/>
    <p:sldId id="264" r:id="rId15"/>
    <p:sldId id="265" r:id="rId16"/>
    <p:sldId id="267" r:id="rId17"/>
    <p:sldId id="268" r:id="rId18"/>
    <p:sldId id="266" r:id="rId19"/>
    <p:sldId id="279" r:id="rId20"/>
    <p:sldId id="274" r:id="rId21"/>
    <p:sldId id="270" r:id="rId22"/>
    <p:sldId id="272" r:id="rId23"/>
    <p:sldId id="271" r:id="rId24"/>
    <p:sldId id="276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42857" autoAdjust="0"/>
    <p:restoredTop sz="94660"/>
  </p:normalViewPr>
  <p:slideViewPr>
    <p:cSldViewPr>
      <p:cViewPr varScale="1">
        <p:scale>
          <a:sx n="24" d="100"/>
          <a:sy n="24" d="100"/>
        </p:scale>
        <p:origin x="60" y="111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05000" y="2438400"/>
            <a:ext cx="5943600" cy="1143000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3976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81838C6F-695F-416A-A58C-0972ABC81A62}" type="datetimeFigureOut">
              <a:rPr lang="en-US" smtClean="0"/>
              <a:t>7/11/2015</a:t>
            </a:fld>
            <a:endParaRPr lang="en-US"/>
          </a:p>
        </p:txBody>
      </p:sp>
      <p:sp>
        <p:nvSpPr>
          <p:cNvPr id="2056" name="Rectangle 8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4103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2057" name="Rectangle 9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4103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618E14DB-E037-4279-8D9F-E21F43DD39B1}" type="slidenum">
              <a:rPr lang="en-US" smtClean="0"/>
              <a:t>‹#›</a:t>
            </a:fld>
            <a:endParaRPr lang="en-US"/>
          </a:p>
        </p:txBody>
      </p:sp>
      <p:sp>
        <p:nvSpPr>
          <p:cNvPr id="2058" name="Rectangle 10"/>
          <p:cNvSpPr>
            <a:spLocks noGrp="1" noChangeArrowheads="1"/>
          </p:cNvSpPr>
          <p:nvPr>
            <p:ph type="subTitle" idx="1"/>
          </p:nvPr>
        </p:nvSpPr>
        <p:spPr>
          <a:xfrm>
            <a:off x="3429000" y="4267200"/>
            <a:ext cx="5562600" cy="1295400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1838C6F-695F-416A-A58C-0972ABC81A62}" type="datetimeFigureOut">
              <a:rPr lang="en-US" smtClean="0"/>
              <a:t>7/11/2015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8E14DB-E037-4279-8D9F-E21F43DD39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32218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43650" y="1981200"/>
            <a:ext cx="2114550" cy="4419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0" y="1981200"/>
            <a:ext cx="6191250" cy="4419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1838C6F-695F-416A-A58C-0972ABC81A62}" type="datetimeFigureOut">
              <a:rPr lang="en-US" smtClean="0"/>
              <a:t>7/11/2015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8E14DB-E037-4279-8D9F-E21F43DD39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976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1838C6F-695F-416A-A58C-0972ABC81A62}" type="datetimeFigureOut">
              <a:rPr lang="en-US" smtClean="0"/>
              <a:t>7/11/2015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8E14DB-E037-4279-8D9F-E21F43DD39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0781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1838C6F-695F-416A-A58C-0972ABC81A62}" type="datetimeFigureOut">
              <a:rPr lang="en-US" smtClean="0"/>
              <a:t>7/11/2015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8E14DB-E037-4279-8D9F-E21F43DD39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5020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3352800"/>
            <a:ext cx="3810000" cy="3048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3352800"/>
            <a:ext cx="3810000" cy="3048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1838C6F-695F-416A-A58C-0972ABC81A62}" type="datetimeFigureOut">
              <a:rPr lang="en-US" smtClean="0"/>
              <a:t>7/11/2015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8E14DB-E037-4279-8D9F-E21F43DD39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33104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1838C6F-695F-416A-A58C-0972ABC81A62}" type="datetimeFigureOut">
              <a:rPr lang="en-US" smtClean="0"/>
              <a:t>7/11/2015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8E14DB-E037-4279-8D9F-E21F43DD39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15722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1838C6F-695F-416A-A58C-0972ABC81A62}" type="datetimeFigureOut">
              <a:rPr lang="en-US" smtClean="0"/>
              <a:t>7/11/2015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8E14DB-E037-4279-8D9F-E21F43DD39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96819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1838C6F-695F-416A-A58C-0972ABC81A62}" type="datetimeFigureOut">
              <a:rPr lang="en-US" smtClean="0"/>
              <a:t>7/11/2015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8E14DB-E037-4279-8D9F-E21F43DD39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29824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1838C6F-695F-416A-A58C-0972ABC81A62}" type="datetimeFigureOut">
              <a:rPr lang="en-US" smtClean="0"/>
              <a:t>7/11/2015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8E14DB-E037-4279-8D9F-E21F43DD39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69545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1838C6F-695F-416A-A58C-0972ABC81A62}" type="datetimeFigureOut">
              <a:rPr lang="en-US" smtClean="0"/>
              <a:t>7/11/2015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8E14DB-E037-4279-8D9F-E21F43DD39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81851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1981200"/>
            <a:ext cx="7772400" cy="11430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BEAB9C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3352800"/>
            <a:ext cx="7772400" cy="30480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BEAB9C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2620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fld id="{81838C6F-695F-416A-A58C-0972ABC81A62}" type="datetimeFigureOut">
              <a:rPr lang="en-US" smtClean="0"/>
              <a:t>7/11/2015</a:t>
            </a:fld>
            <a:endParaRPr lang="en-US"/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230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endParaRPr lang="en-US"/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230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618E14DB-E037-4279-8D9F-E21F43DD39B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itchFamily="34" charset="0"/>
        </a:defRPr>
      </a:lvl9pPr>
    </p:titleStyle>
    <p:bodyStyle>
      <a:lvl1pPr marL="609600" indent="-6096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53340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371600" indent="-4572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752600" indent="-3810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209800" indent="-3810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667000" indent="-3810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3124200" indent="-3810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581400" indent="-3810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4038600" indent="-3810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90000"/>
              </a:schemeClr>
            </a:gs>
            <a:gs pos="50000">
              <a:schemeClr val="bg1">
                <a:lumMod val="9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Skip\Desktop\starry-night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200"/>
            <a:ext cx="9144000" cy="701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09 - Vincent (Starry Starry Night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239000" y="5867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3085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777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90000"/>
              </a:schemeClr>
            </a:gs>
            <a:gs pos="50000">
              <a:schemeClr val="bg1">
                <a:lumMod val="9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Skip\Desktop\starry-nigh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682752"/>
            <a:ext cx="6400800" cy="4907280"/>
          </a:xfrm>
          <a:prstGeom prst="rect">
            <a:avLst/>
          </a:prstGeom>
          <a:ln w="38100" cap="sq" cmpd="thickThin">
            <a:solidFill>
              <a:schemeClr val="bg1"/>
            </a:solidFill>
            <a:prstDash val="solid"/>
            <a:miter lim="800000"/>
          </a:ln>
          <a:effectLst>
            <a:glow>
              <a:schemeClr val="bg1">
                <a:lumMod val="25000"/>
              </a:schemeClr>
            </a:glow>
            <a:outerShdw blurRad="190500" dist="63500" dir="2700000" sx="101000" sy="101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3768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Achilles’ shield [1]</a:t>
            </a:r>
            <a:endParaRPr lang="en-US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124200"/>
            <a:ext cx="7772400" cy="901700"/>
          </a:xfrm>
        </p:spPr>
        <p:txBody>
          <a:bodyPr/>
          <a:lstStyle/>
          <a:p>
            <a:endParaRPr lang="en-US" sz="3600" i="1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3565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90000"/>
              </a:schemeClr>
            </a:gs>
            <a:gs pos="50000">
              <a:schemeClr val="bg1">
                <a:lumMod val="9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182880"/>
            <a:ext cx="6278649" cy="6247256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190500" dist="635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4190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Achilles’ shield [2]</a:t>
            </a:r>
            <a:endParaRPr lang="en-US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124200"/>
            <a:ext cx="7772400" cy="901700"/>
          </a:xfrm>
        </p:spPr>
        <p:txBody>
          <a:bodyPr/>
          <a:lstStyle/>
          <a:p>
            <a:endParaRPr lang="en-US" sz="3600" i="1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0779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90000"/>
              </a:schemeClr>
            </a:gs>
            <a:gs pos="50000">
              <a:schemeClr val="bg1">
                <a:lumMod val="9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kip\Desktop\Achilles shield romano . www.delchiaro.com achille_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82880"/>
            <a:ext cx="5977635" cy="6248400"/>
          </a:xfrm>
          <a:prstGeom prst="rect">
            <a:avLst/>
          </a:prstGeom>
          <a:noFill/>
          <a:ln w="38100">
            <a:solidFill>
              <a:schemeClr val="bg1"/>
            </a:solidFill>
          </a:ln>
          <a:effectLst>
            <a:outerShdw blurRad="190500" dist="63500" dir="2700000" sx="101000" sy="101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0337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Pieter de Hooch</a:t>
            </a:r>
            <a:endParaRPr lang="en-US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124200"/>
            <a:ext cx="7772400" cy="901700"/>
          </a:xfrm>
        </p:spPr>
        <p:txBody>
          <a:bodyPr/>
          <a:lstStyle/>
          <a:p>
            <a:r>
              <a:rPr lang="en-US" sz="3600" i="1" dirty="0" smtClean="0">
                <a:latin typeface="Cambria" pitchFamily="18" charset="0"/>
              </a:rPr>
              <a:t>Courtyards in Delft</a:t>
            </a:r>
            <a:endParaRPr lang="en-US" sz="3600" i="1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9250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90000"/>
              </a:schemeClr>
            </a:gs>
            <a:gs pos="50000">
              <a:schemeClr val="bg1">
                <a:lumMod val="9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Skip\Desktop\Pieter_de_Hooch_-_Courtyard_of_a_house_in_Delf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0160" y="274320"/>
            <a:ext cx="5105400" cy="6230784"/>
          </a:xfrm>
          <a:prstGeom prst="rect">
            <a:avLst/>
          </a:prstGeom>
          <a:ln w="38100" cap="sq" cmpd="thickThin">
            <a:solidFill>
              <a:schemeClr val="bg1"/>
            </a:solidFill>
            <a:prstDash val="solid"/>
            <a:miter lim="800000"/>
          </a:ln>
          <a:effectLst>
            <a:outerShdw blurRad="190500" dist="63500" dir="2700000" sx="101000" sy="101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404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Pieter de Hooch</a:t>
            </a:r>
            <a:endParaRPr lang="en-US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124200"/>
            <a:ext cx="7772400" cy="901700"/>
          </a:xfrm>
        </p:spPr>
        <p:txBody>
          <a:bodyPr/>
          <a:lstStyle/>
          <a:p>
            <a:r>
              <a:rPr lang="en-US" sz="3600" i="1" dirty="0" smtClean="0">
                <a:latin typeface="Cambria" pitchFamily="18" charset="0"/>
              </a:rPr>
              <a:t>Courtyard of a House in Delft</a:t>
            </a:r>
            <a:endParaRPr lang="en-US" sz="3600" i="1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1416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90000"/>
              </a:schemeClr>
            </a:gs>
            <a:gs pos="50000">
              <a:schemeClr val="bg1">
                <a:lumMod val="9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Skip\Desktop\courtyard_of_a_house_in_delft-4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0160" y="274320"/>
            <a:ext cx="5388864" cy="5943600"/>
          </a:xfrm>
          <a:prstGeom prst="rect">
            <a:avLst/>
          </a:prstGeom>
          <a:ln w="38100" cap="sq" cmpd="thickThin">
            <a:solidFill>
              <a:schemeClr val="bg1"/>
            </a:solidFill>
            <a:prstDash val="solid"/>
            <a:miter lim="800000"/>
          </a:ln>
          <a:effectLst>
            <a:outerShdw blurRad="190500" dist="63500" dir="2700000" sx="101000" sy="101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7188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90000"/>
              </a:schemeClr>
            </a:gs>
            <a:gs pos="50000">
              <a:schemeClr val="bg1">
                <a:lumMod val="9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Skip\Desktop\Pieter_de_Hooch_-_Courtyard_of_a_house_in_Delf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0160" y="274320"/>
            <a:ext cx="5105400" cy="6230784"/>
          </a:xfrm>
          <a:prstGeom prst="rect">
            <a:avLst/>
          </a:prstGeom>
          <a:ln w="38100" cap="sq" cmpd="thickThin">
            <a:solidFill>
              <a:schemeClr val="bg1"/>
            </a:solidFill>
            <a:prstDash val="solid"/>
            <a:miter lim="800000"/>
          </a:ln>
          <a:effectLst>
            <a:outerShdw blurRad="190500" dist="63500" dir="2700000" sx="101000" sy="101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7921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Ekphrastic</a:t>
            </a:r>
            <a:r>
              <a:rPr lang="en-US" dirty="0" smtClean="0"/>
              <a:t> Literature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Paintings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8591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Katsushika Hokusai</a:t>
            </a:r>
            <a:endParaRPr lang="en-US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124200"/>
            <a:ext cx="7772400" cy="901700"/>
          </a:xfrm>
        </p:spPr>
        <p:txBody>
          <a:bodyPr/>
          <a:lstStyle/>
          <a:p>
            <a:r>
              <a:rPr lang="en-US" sz="3600" i="1" dirty="0" smtClean="0">
                <a:latin typeface="Cambria" pitchFamily="18" charset="0"/>
              </a:rPr>
              <a:t>The Great Wave</a:t>
            </a:r>
            <a:endParaRPr lang="en-US" sz="3600" i="1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8262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90000"/>
              </a:schemeClr>
            </a:gs>
            <a:gs pos="50000">
              <a:schemeClr val="bg1">
                <a:lumMod val="9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Skip\Desktop\hokusai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457200"/>
            <a:ext cx="8309838" cy="5674433"/>
          </a:xfrm>
          <a:prstGeom prst="rect">
            <a:avLst/>
          </a:prstGeom>
          <a:ln w="38100" cap="sq" cmpd="thickThin">
            <a:solidFill>
              <a:schemeClr val="bg1"/>
            </a:solidFill>
            <a:prstDash val="solid"/>
            <a:miter lim="800000"/>
          </a:ln>
          <a:effectLst>
            <a:outerShdw blurRad="190500" dist="63500" dir="2700000" sx="101000" sy="101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6801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Paolo Uccello</a:t>
            </a:r>
            <a:endParaRPr lang="en-US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124200"/>
            <a:ext cx="7772400" cy="901700"/>
          </a:xfrm>
        </p:spPr>
        <p:txBody>
          <a:bodyPr/>
          <a:lstStyle/>
          <a:p>
            <a:r>
              <a:rPr lang="en-US" sz="3600" i="1" dirty="0" smtClean="0">
                <a:latin typeface="Cambria" pitchFamily="18" charset="0"/>
              </a:rPr>
              <a:t>St George and the Dragon</a:t>
            </a:r>
            <a:endParaRPr lang="en-US" sz="3600" i="1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5647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90000"/>
              </a:schemeClr>
            </a:gs>
            <a:gs pos="50000">
              <a:schemeClr val="bg1">
                <a:lumMod val="9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Skip\Desktop\paolouccello_stgeorgeandthedrago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457200"/>
            <a:ext cx="7435850" cy="5715000"/>
          </a:xfrm>
          <a:prstGeom prst="rect">
            <a:avLst/>
          </a:prstGeom>
          <a:ln w="38100" cap="sq" cmpd="thickThin">
            <a:solidFill>
              <a:schemeClr val="bg1"/>
            </a:solidFill>
            <a:prstDash val="solid"/>
            <a:miter lim="800000"/>
          </a:ln>
          <a:effectLst>
            <a:outerShdw blurRad="190500" dist="63500" dir="2700000" sx="101000" sy="101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8058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90000"/>
              </a:schemeClr>
            </a:gs>
            <a:gs pos="50000">
              <a:schemeClr val="bg1">
                <a:lumMod val="9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Skip\Desktop\starry-nigh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200"/>
            <a:ext cx="9144000" cy="701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0818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Pieter Brueghel </a:t>
            </a:r>
            <a:b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the elder</a:t>
            </a:r>
            <a:endParaRPr lang="en-US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3048000"/>
            <a:ext cx="7772400" cy="1219200"/>
          </a:xfrm>
        </p:spPr>
        <p:txBody>
          <a:bodyPr/>
          <a:lstStyle/>
          <a:p>
            <a:r>
              <a:rPr lang="en-US" sz="3200" i="1" dirty="0" smtClean="0">
                <a:latin typeface="Cambria" pitchFamily="18" charset="0"/>
              </a:rPr>
              <a:t>The Census in Bethlehem</a:t>
            </a:r>
          </a:p>
          <a:p>
            <a:r>
              <a:rPr lang="en-US" sz="3200" i="1" dirty="0" smtClean="0">
                <a:latin typeface="Cambria" pitchFamily="18" charset="0"/>
              </a:rPr>
              <a:t>Le </a:t>
            </a:r>
            <a:r>
              <a:rPr lang="en-US" sz="3200" i="1" dirty="0" err="1">
                <a:latin typeface="Cambria" pitchFamily="18" charset="0"/>
              </a:rPr>
              <a:t>dénombrement</a:t>
            </a:r>
            <a:r>
              <a:rPr lang="en-US" sz="3200" i="1" dirty="0">
                <a:latin typeface="Cambria" pitchFamily="18" charset="0"/>
              </a:rPr>
              <a:t> de </a:t>
            </a:r>
            <a:r>
              <a:rPr lang="en-US" sz="3200" i="1" dirty="0" err="1" smtClean="0">
                <a:latin typeface="Cambria" pitchFamily="18" charset="0"/>
              </a:rPr>
              <a:t>Bethléem</a:t>
            </a:r>
            <a:r>
              <a:rPr lang="en-US" sz="3200" i="1" dirty="0" smtClean="0">
                <a:latin typeface="Cambria" pitchFamily="18" charset="0"/>
              </a:rPr>
              <a:t> / </a:t>
            </a:r>
          </a:p>
          <a:p>
            <a:r>
              <a:rPr lang="en-US" sz="3200" i="1" dirty="0" smtClean="0">
                <a:latin typeface="Cambria" pitchFamily="18" charset="0"/>
              </a:rPr>
              <a:t>De </a:t>
            </a:r>
            <a:r>
              <a:rPr lang="en-US" sz="3200" i="1" dirty="0" err="1" smtClean="0">
                <a:latin typeface="Cambria" pitchFamily="18" charset="0"/>
              </a:rPr>
              <a:t>volkstelling</a:t>
            </a:r>
            <a:r>
              <a:rPr lang="en-US" sz="3200" i="1" dirty="0" smtClean="0">
                <a:latin typeface="Cambria" pitchFamily="18" charset="0"/>
              </a:rPr>
              <a:t> </a:t>
            </a:r>
            <a:r>
              <a:rPr lang="en-US" sz="3200" i="1" dirty="0" err="1">
                <a:latin typeface="Cambria" pitchFamily="18" charset="0"/>
              </a:rPr>
              <a:t>te</a:t>
            </a:r>
            <a:r>
              <a:rPr lang="en-US" sz="3200" i="1" dirty="0">
                <a:latin typeface="Cambria" pitchFamily="18" charset="0"/>
              </a:rPr>
              <a:t> </a:t>
            </a:r>
            <a:r>
              <a:rPr lang="en-US" sz="3200" i="1" dirty="0" smtClean="0">
                <a:latin typeface="Cambria" pitchFamily="18" charset="0"/>
              </a:rPr>
              <a:t>Bethlehem</a:t>
            </a:r>
            <a:endParaRPr lang="en-US" sz="3200" i="1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1956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90000"/>
              </a:schemeClr>
            </a:gs>
            <a:gs pos="50000">
              <a:schemeClr val="bg1">
                <a:lumMod val="9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533400"/>
            <a:ext cx="7266988" cy="5168646"/>
          </a:xfrm>
          <a:prstGeom prst="rect">
            <a:avLst/>
          </a:prstGeom>
          <a:ln w="25400">
            <a:solidFill>
              <a:schemeClr val="bg1"/>
            </a:solidFill>
            <a:miter lim="800000"/>
            <a:headEnd/>
            <a:tailEnd/>
          </a:ln>
          <a:effectLst>
            <a:outerShdw blurRad="190500" dist="63500" dir="2700000" sx="101000" sy="1010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027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Pieter Brueghel </a:t>
            </a:r>
            <a:b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the elder</a:t>
            </a:r>
            <a:endParaRPr lang="en-US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667001"/>
            <a:ext cx="7772400" cy="1219200"/>
          </a:xfrm>
        </p:spPr>
        <p:txBody>
          <a:bodyPr/>
          <a:lstStyle/>
          <a:p>
            <a:r>
              <a:rPr lang="en-US" sz="3200" i="1" dirty="0" smtClean="0">
                <a:latin typeface="Cambria" pitchFamily="18" charset="0"/>
              </a:rPr>
              <a:t>The Fall of Icarus</a:t>
            </a:r>
          </a:p>
          <a:p>
            <a:r>
              <a:rPr lang="en-US" sz="3200" i="1" dirty="0" smtClean="0">
                <a:latin typeface="Cambria" pitchFamily="18" charset="0"/>
              </a:rPr>
              <a:t>La Chute </a:t>
            </a:r>
            <a:r>
              <a:rPr lang="en-US" sz="3200" i="1" dirty="0" err="1" smtClean="0">
                <a:latin typeface="Cambria" pitchFamily="18" charset="0"/>
              </a:rPr>
              <a:t>d’Icare</a:t>
            </a:r>
            <a:r>
              <a:rPr lang="en-US" sz="3200" i="1" dirty="0" smtClean="0">
                <a:latin typeface="Cambria" pitchFamily="18" charset="0"/>
              </a:rPr>
              <a:t> / De </a:t>
            </a:r>
            <a:r>
              <a:rPr lang="en-US" sz="3200" i="1" dirty="0" err="1" smtClean="0">
                <a:latin typeface="Cambria" pitchFamily="18" charset="0"/>
              </a:rPr>
              <a:t>val</a:t>
            </a:r>
            <a:r>
              <a:rPr lang="en-US" sz="3200" i="1" dirty="0" smtClean="0">
                <a:latin typeface="Cambria" pitchFamily="18" charset="0"/>
              </a:rPr>
              <a:t> van Icarus</a:t>
            </a:r>
            <a:endParaRPr lang="en-US" sz="3200" i="1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4429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90000"/>
              </a:schemeClr>
            </a:gs>
            <a:gs pos="50000">
              <a:schemeClr val="bg1">
                <a:lumMod val="9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304800"/>
            <a:ext cx="8382000" cy="5536667"/>
          </a:xfrm>
          <a:prstGeom prst="rect">
            <a:avLst/>
          </a:prstGeom>
          <a:ln w="25400" cap="sq" cmpd="thickThin">
            <a:solidFill>
              <a:schemeClr val="bg1"/>
            </a:solidFill>
            <a:prstDash val="solid"/>
            <a:miter lim="800000"/>
          </a:ln>
          <a:effectLst>
            <a:outerShdw blurRad="190500" dist="63500" dir="2700000" sx="101000" sy="101000" algn="tl" rotWithShape="0">
              <a:prstClr val="black">
                <a:alpha val="7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03000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Herbert Draper</a:t>
            </a:r>
            <a:endParaRPr lang="en-US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124200"/>
            <a:ext cx="7772400" cy="901700"/>
          </a:xfrm>
        </p:spPr>
        <p:txBody>
          <a:bodyPr/>
          <a:lstStyle/>
          <a:p>
            <a:r>
              <a:rPr lang="en-US" sz="3600" i="1" dirty="0" smtClean="0">
                <a:latin typeface="Cambria" pitchFamily="18" charset="0"/>
              </a:rPr>
              <a:t>The Lament for Icarus</a:t>
            </a:r>
            <a:endParaRPr lang="en-US" sz="3600" i="1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8980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90000"/>
              </a:schemeClr>
            </a:gs>
            <a:gs pos="50000">
              <a:schemeClr val="bg1">
                <a:lumMod val="9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304800"/>
            <a:ext cx="4800600" cy="5867400"/>
          </a:xfrm>
          <a:prstGeom prst="rect">
            <a:avLst/>
          </a:prstGeom>
          <a:ln w="38100" cap="sq" cmpd="thickThin">
            <a:solidFill>
              <a:schemeClr val="bg1"/>
            </a:solidFill>
            <a:prstDash val="solid"/>
            <a:miter lim="800000"/>
          </a:ln>
          <a:effectLst>
            <a:outerShdw blurRad="190500" dist="63500" dir="2700000" sx="101000" sy="101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57109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Vincent Van Gogh</a:t>
            </a:r>
            <a:endParaRPr lang="en-US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124200"/>
            <a:ext cx="7772400" cy="901700"/>
          </a:xfrm>
        </p:spPr>
        <p:txBody>
          <a:bodyPr/>
          <a:lstStyle/>
          <a:p>
            <a:r>
              <a:rPr lang="en-US" sz="3600" i="1" dirty="0" smtClean="0">
                <a:latin typeface="Cambria" pitchFamily="18" charset="0"/>
              </a:rPr>
              <a:t>Starry Night</a:t>
            </a:r>
            <a:endParaRPr lang="en-US" sz="3600" i="1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1171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Da Vinci design template">
  <a:themeElements>
    <a:clrScheme name="Office Theme 7">
      <a:dk1>
        <a:srgbClr val="000000"/>
      </a:dk1>
      <a:lt1>
        <a:srgbClr val="FFFFCC"/>
      </a:lt1>
      <a:dk2>
        <a:srgbClr val="60300C"/>
      </a:dk2>
      <a:lt2>
        <a:srgbClr val="666633"/>
      </a:lt2>
      <a:accent1>
        <a:srgbClr val="339933"/>
      </a:accent1>
      <a:accent2>
        <a:srgbClr val="800000"/>
      </a:accent2>
      <a:accent3>
        <a:srgbClr val="FFFFE2"/>
      </a:accent3>
      <a:accent4>
        <a:srgbClr val="000000"/>
      </a:accent4>
      <a:accent5>
        <a:srgbClr val="ADCAAD"/>
      </a:accent5>
      <a:accent6>
        <a:srgbClr val="730000"/>
      </a:accent6>
      <a:hlink>
        <a:srgbClr val="0033CC"/>
      </a:hlink>
      <a:folHlink>
        <a:srgbClr val="FFCC66"/>
      </a:folHlink>
    </a:clrScheme>
    <a:fontScheme name="Office Theme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CC"/>
        </a:lt1>
        <a:dk2>
          <a:srgbClr val="60300C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Da Vinci design template</Template>
  <TotalTime>422</TotalTime>
  <Words>82</Words>
  <Application>Microsoft Office PowerPoint</Application>
  <PresentationFormat>On-screen Show (4:3)</PresentationFormat>
  <Paragraphs>23</Paragraphs>
  <Slides>24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9" baseType="lpstr">
      <vt:lpstr>Arial</vt:lpstr>
      <vt:lpstr>Arial Black</vt:lpstr>
      <vt:lpstr>Cambria</vt:lpstr>
      <vt:lpstr>Verdana</vt:lpstr>
      <vt:lpstr>Da Vinci design template</vt:lpstr>
      <vt:lpstr>PowerPoint Presentation</vt:lpstr>
      <vt:lpstr>Ekphrastic Literature</vt:lpstr>
      <vt:lpstr>Pieter Brueghel  the elder</vt:lpstr>
      <vt:lpstr>PowerPoint Presentation</vt:lpstr>
      <vt:lpstr>Pieter Brueghel  the elder</vt:lpstr>
      <vt:lpstr>PowerPoint Presentation</vt:lpstr>
      <vt:lpstr>Herbert Draper</vt:lpstr>
      <vt:lpstr>PowerPoint Presentation</vt:lpstr>
      <vt:lpstr>Vincent Van Gogh</vt:lpstr>
      <vt:lpstr>PowerPoint Presentation</vt:lpstr>
      <vt:lpstr>Achilles’ shield [1]</vt:lpstr>
      <vt:lpstr>PowerPoint Presentation</vt:lpstr>
      <vt:lpstr>Achilles’ shield [2]</vt:lpstr>
      <vt:lpstr>PowerPoint Presentation</vt:lpstr>
      <vt:lpstr>Pieter de Hooch</vt:lpstr>
      <vt:lpstr>PowerPoint Presentation</vt:lpstr>
      <vt:lpstr>Pieter de Hooch</vt:lpstr>
      <vt:lpstr>PowerPoint Presentation</vt:lpstr>
      <vt:lpstr>PowerPoint Presentation</vt:lpstr>
      <vt:lpstr>Katsushika Hokusai</vt:lpstr>
      <vt:lpstr>PowerPoint Presentation</vt:lpstr>
      <vt:lpstr>Paolo Uccello</vt:lpstr>
      <vt:lpstr>PowerPoint Presentation</vt:lpstr>
      <vt:lpstr>PowerPoint Presentation</vt:lpstr>
    </vt:vector>
  </TitlesOfParts>
  <Company>Toshiba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Ekphrastic Literature</dc:title>
  <dc:creator>Skip Nicholson</dc:creator>
  <cp:lastModifiedBy>Skip Nicholson</cp:lastModifiedBy>
  <cp:revision>14</cp:revision>
  <dcterms:created xsi:type="dcterms:W3CDTF">2011-06-23T17:06:01Z</dcterms:created>
  <dcterms:modified xsi:type="dcterms:W3CDTF">2015-07-12T06:01:42Z</dcterms:modified>
</cp:coreProperties>
</file>